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8" r:id="rId5"/>
    <p:sldId id="257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00A"/>
    <a:srgbClr val="E5F513"/>
    <a:srgbClr val="9C3033"/>
    <a:srgbClr val="983461"/>
    <a:srgbClr val="9E1417"/>
    <a:srgbClr val="941E26"/>
    <a:srgbClr val="B10000"/>
    <a:srgbClr val="8D0C11"/>
    <a:srgbClr val="8D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80B76-7FB0-442C-ADE1-AE9B97270B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774C-8D22-4258-909D-1076F28897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3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67345" y="389947"/>
            <a:ext cx="8876145" cy="81078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FF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国家奖学金答辩</a:t>
            </a:r>
            <a:endParaRPr lang="zh-CN" altLang="en-US" dirty="0">
              <a:solidFill>
                <a:srgbClr val="FFFF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 flipV="1">
            <a:off x="1" y="1155007"/>
            <a:ext cx="12191999" cy="45719"/>
          </a:xfrm>
          <a:prstGeom prst="rect">
            <a:avLst/>
          </a:prstGeom>
          <a:solidFill>
            <a:srgbClr val="D1E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819910" y="1485265"/>
            <a:ext cx="964247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AutoNum type="ea1ChsPlain"/>
            </a:pP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、爱国奉献（在社会主义精神文明建设中表现突出，可从助人为乐、奉献爱心、服务同学、</a:t>
            </a: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服务社会</a:t>
            </a: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等方面介绍自己）</a:t>
            </a: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3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67345" y="389947"/>
            <a:ext cx="8876145" cy="81078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FF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国家奖学金答辩</a:t>
            </a:r>
            <a:endParaRPr lang="zh-CN" altLang="en-US" dirty="0">
              <a:solidFill>
                <a:srgbClr val="FFFF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 flipV="1">
            <a:off x="1" y="1155007"/>
            <a:ext cx="12191999" cy="45719"/>
          </a:xfrm>
          <a:prstGeom prst="rect">
            <a:avLst/>
          </a:prstGeom>
          <a:solidFill>
            <a:srgbClr val="D1E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908175" y="887095"/>
            <a:ext cx="964247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二、求真创新（可从学术论文、创新发明、学科竞赛等方面介绍自己）</a:t>
            </a: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3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67345" y="389947"/>
            <a:ext cx="8876145" cy="81078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FF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国家奖学金答辩</a:t>
            </a:r>
            <a:endParaRPr lang="zh-CN" altLang="en-US" dirty="0">
              <a:solidFill>
                <a:srgbClr val="FFFF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 flipV="1">
            <a:off x="1" y="1155007"/>
            <a:ext cx="12191999" cy="45719"/>
          </a:xfrm>
          <a:prstGeom prst="rect">
            <a:avLst/>
          </a:prstGeom>
          <a:solidFill>
            <a:srgbClr val="D1E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878965" y="828040"/>
            <a:ext cx="964247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三、文体成绩（可从体育竞赛成绩、运动习惯、文艺竞赛成绩，文艺贡献等方面介绍自己）</a:t>
            </a: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3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67345" y="389947"/>
            <a:ext cx="8876145" cy="810780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FF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国家奖学金答辩</a:t>
            </a:r>
            <a:endParaRPr lang="zh-CN" altLang="en-US" dirty="0">
              <a:solidFill>
                <a:srgbClr val="FFFF0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 flipV="1">
            <a:off x="1" y="1155007"/>
            <a:ext cx="12191999" cy="45719"/>
          </a:xfrm>
          <a:prstGeom prst="rect">
            <a:avLst/>
          </a:prstGeom>
          <a:solidFill>
            <a:srgbClr val="D1E0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839595" y="857250"/>
            <a:ext cx="964247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R="0" lvl="0" indent="0" algn="just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Font typeface="宋体" panose="02010600030101010101" pitchFamily="2" charset="-122"/>
              <a:buNone/>
            </a:pPr>
            <a:r>
              <a:rPr lang="zh-CN" altLang="en-US" sz="2400" kern="1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四、力行实践（可从社会实践、职业规划等其他有突出表现的方面介绍自己）</a:t>
            </a:r>
            <a:endParaRPr lang="zh-CN" altLang="en-US" sz="2400" kern="100" dirty="0"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WPS 演示</Application>
  <PresentationFormat>宽屏</PresentationFormat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华文行楷</vt:lpstr>
      <vt:lpstr>Times New Roman</vt:lpstr>
      <vt:lpstr>Calibri</vt:lpstr>
      <vt:lpstr>等线</vt:lpstr>
      <vt:lpstr>微软雅黑</vt:lpstr>
      <vt:lpstr>Arial Unicode MS</vt:lpstr>
      <vt:lpstr>等线 Light</vt:lpstr>
      <vt:lpstr>Office 主题​​</vt:lpstr>
      <vt:lpstr>1_Office 主题​​</vt:lpstr>
      <vt:lpstr>国家奖学金答辩</vt:lpstr>
      <vt:lpstr>国家奖学金答辩</vt:lpstr>
      <vt:lpstr>国家奖学金答辩</vt:lpstr>
      <vt:lpstr>国家奖学金答辩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国家奖学金答辩</dc:title>
  <dc:creator>dayingying</dc:creator>
  <cp:lastModifiedBy>dayingying</cp:lastModifiedBy>
  <cp:revision>5</cp:revision>
  <dcterms:created xsi:type="dcterms:W3CDTF">2018-07-11T13:01:00Z</dcterms:created>
  <dcterms:modified xsi:type="dcterms:W3CDTF">2018-09-28T13:31:25Z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8</vt:lpwstr>
  </property>
  <property fmtid="{D5CDD505-2E9C-101B-9397-08002B2CF9AE}" pid="3" name="KSOProductBuildVer">
    <vt:lpwstr>2052-10.1.0.7400</vt:lpwstr>
  </property>
</Properties>
</file>